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63" r:id="rId6"/>
    <p:sldId id="264" r:id="rId7"/>
    <p:sldId id="265" r:id="rId8"/>
    <p:sldId id="267" r:id="rId9"/>
    <p:sldId id="268" r:id="rId10"/>
  </p:sldIdLst>
  <p:sldSz cx="18288000" cy="10287000"/>
  <p:notesSz cx="6858000" cy="9144000"/>
  <p:embeddedFontLst>
    <p:embeddedFont>
      <p:font typeface="Aileron Heavy" pitchFamily="2" charset="77"/>
      <p:regular r:id="rId11"/>
      <p:bold r:id="rId12"/>
    </p:embeddedFon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Open Sans Extra Bold" panose="020B0906030804020204" pitchFamily="34" charset="0"/>
      <p:regular r:id="rId17"/>
      <p:bold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541A"/>
    <a:srgbClr val="87D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 autoAdjust="0"/>
    <p:restoredTop sz="94648" autoAdjust="0"/>
  </p:normalViewPr>
  <p:slideViewPr>
    <p:cSldViewPr>
      <p:cViewPr>
        <p:scale>
          <a:sx n="40" d="100"/>
          <a:sy n="40" d="100"/>
        </p:scale>
        <p:origin x="2504" y="133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8/6/22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8/6/22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8/6/22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svg"/><Relationship Id="rId7" Type="http://schemas.openxmlformats.org/officeDocument/2006/relationships/image" Target="../media/image19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sv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37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8429743">
            <a:off x="-4029799" y="6729313"/>
            <a:ext cx="13107423" cy="4915283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 rot="5400000">
            <a:off x="-5405" y="42051"/>
            <a:ext cx="6755942" cy="6745132"/>
            <a:chOff x="0" y="0"/>
            <a:chExt cx="6350000" cy="633984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EF952D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7196372" y="1478117"/>
            <a:ext cx="8349091" cy="5216728"/>
            <a:chOff x="0" y="0"/>
            <a:chExt cx="11132122" cy="6955638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4"/>
            <a:srcRect t="22897"/>
            <a:stretch>
              <a:fillRect/>
            </a:stretch>
          </p:blipFill>
          <p:spPr>
            <a:xfrm>
              <a:off x="0" y="0"/>
              <a:ext cx="9021264" cy="6955638"/>
            </a:xfrm>
            <a:prstGeom prst="rect">
              <a:avLst/>
            </a:prstGeom>
          </p:spPr>
        </p:pic>
        <p:sp>
          <p:nvSpPr>
            <p:cNvPr id="7" name="TextBox 7"/>
            <p:cNvSpPr txBox="1"/>
            <p:nvPr/>
          </p:nvSpPr>
          <p:spPr>
            <a:xfrm>
              <a:off x="1829699" y="4383972"/>
              <a:ext cx="9302423" cy="23554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4138"/>
                </a:lnSpc>
              </a:pPr>
              <a:r>
                <a:rPr lang="en-US" sz="11220">
                  <a:solidFill>
                    <a:srgbClr val="FFFFFF"/>
                  </a:solidFill>
                  <a:latin typeface="Aileron Heavy"/>
                </a:rPr>
                <a:t>Virtual</a:t>
              </a: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0129495" y="8754269"/>
            <a:ext cx="7125129" cy="8272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531"/>
              </a:lnSpc>
            </a:pPr>
            <a:r>
              <a:rPr lang="en-US" sz="5183">
                <a:solidFill>
                  <a:srgbClr val="FFFFFF"/>
                </a:solidFill>
                <a:latin typeface="Aileron Heavy"/>
              </a:rPr>
              <a:t>Discípulos  do G.A.S.®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565698" y="4135354"/>
            <a:ext cx="11156604" cy="23496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670"/>
              </a:lnSpc>
            </a:pPr>
            <a:r>
              <a:rPr lang="en-US" sz="17670">
                <a:solidFill>
                  <a:srgbClr val="ADE049"/>
                </a:solidFill>
                <a:latin typeface="Libre Franklin Black Bold"/>
              </a:rPr>
              <a:t>DESAFIO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8240744" y="6109872"/>
            <a:ext cx="1806513" cy="3319195"/>
          </a:xfrm>
          <a:prstGeom prst="rect">
            <a:avLst/>
          </a:prstGeom>
        </p:spPr>
      </p:pic>
      <p:sp>
        <p:nvSpPr>
          <p:cNvPr id="4" name="TextBox 2">
            <a:extLst>
              <a:ext uri="{FF2B5EF4-FFF2-40B4-BE49-F238E27FC236}">
                <a16:creationId xmlns:a16="http://schemas.microsoft.com/office/drawing/2014/main" id="{282E7DB4-4BDD-F1A2-BEB6-FCB056486E95}"/>
              </a:ext>
            </a:extLst>
          </p:cNvPr>
          <p:cNvSpPr txBox="1"/>
          <p:nvPr/>
        </p:nvSpPr>
        <p:spPr>
          <a:xfrm>
            <a:off x="1829210" y="4295775"/>
            <a:ext cx="14629581" cy="15335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 dirty="0" err="1">
                <a:solidFill>
                  <a:srgbClr val="EF952D"/>
                </a:solidFill>
                <a:latin typeface="Open Sans Extra Bold"/>
              </a:rPr>
              <a:t>Inversão</a:t>
            </a:r>
            <a:r>
              <a:rPr lang="en-US" sz="9000" dirty="0">
                <a:solidFill>
                  <a:srgbClr val="EF952D"/>
                </a:solidFill>
                <a:latin typeface="Open Sans Extra Bold"/>
              </a:rPr>
              <a:t> do </a:t>
            </a:r>
            <a:r>
              <a:rPr lang="en-US" sz="9000" dirty="0" err="1">
                <a:solidFill>
                  <a:srgbClr val="EF952D"/>
                </a:solidFill>
                <a:latin typeface="Open Sans Extra Bold"/>
              </a:rPr>
              <a:t>paradigma</a:t>
            </a:r>
            <a:endParaRPr lang="en-US" sz="9000" dirty="0">
              <a:solidFill>
                <a:srgbClr val="EF952D"/>
              </a:solidFill>
              <a:latin typeface="Open Sans Extra Bold"/>
            </a:endParaRPr>
          </a:p>
        </p:txBody>
      </p:sp>
      <p:pic>
        <p:nvPicPr>
          <p:cNvPr id="5" name="Picture 3">
            <a:extLst>
              <a:ext uri="{FF2B5EF4-FFF2-40B4-BE49-F238E27FC236}">
                <a16:creationId xmlns:a16="http://schemas.microsoft.com/office/drawing/2014/main" id="{FC21FC3B-4405-E8C4-0A6A-AD11B537F82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7320610" y="6109872"/>
            <a:ext cx="3646780" cy="373453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37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51488" y="1943100"/>
            <a:ext cx="11773368" cy="749080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2024856" y="1767495"/>
            <a:ext cx="5234444" cy="7321625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991828" y="914400"/>
            <a:ext cx="8456972" cy="10287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dirty="0" err="1">
                <a:solidFill>
                  <a:srgbClr val="FFFFFF"/>
                </a:solidFill>
                <a:latin typeface="Open Sans Extra Bold"/>
              </a:rPr>
              <a:t>Em</a:t>
            </a:r>
            <a:r>
              <a:rPr lang="en-US" sz="6000" dirty="0">
                <a:solidFill>
                  <a:srgbClr val="FFFFFF"/>
                </a:solidFill>
                <a:latin typeface="Open Sans Extra Bold"/>
              </a:rPr>
              <a:t> </a:t>
            </a:r>
            <a:r>
              <a:rPr lang="en-US" sz="6000" dirty="0" err="1">
                <a:solidFill>
                  <a:srgbClr val="FFFFFF"/>
                </a:solidFill>
                <a:latin typeface="Open Sans Extra Bold"/>
              </a:rPr>
              <a:t>caso</a:t>
            </a:r>
            <a:r>
              <a:rPr lang="en-US" sz="6000" dirty="0">
                <a:solidFill>
                  <a:srgbClr val="FFFFFF"/>
                </a:solidFill>
                <a:latin typeface="Open Sans Extra Bold"/>
              </a:rPr>
              <a:t> de </a:t>
            </a:r>
            <a:r>
              <a:rPr lang="en-US" sz="6000" dirty="0" err="1">
                <a:solidFill>
                  <a:srgbClr val="FFFFFF"/>
                </a:solidFill>
                <a:latin typeface="Open Sans Extra Bold"/>
              </a:rPr>
              <a:t>extravio</a:t>
            </a:r>
            <a:endParaRPr lang="en-US" sz="6000" dirty="0">
              <a:solidFill>
                <a:srgbClr val="FFFFFF"/>
              </a:solidFill>
              <a:latin typeface="Open Sans Extra Bold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A8A19C-CEFB-51FB-BA45-EB897575CB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8284308">
            <a:off x="7022361" y="6115805"/>
            <a:ext cx="5560541" cy="4114800"/>
          </a:xfrm>
          <a:prstGeom prst="rect">
            <a:avLst/>
          </a:prstGeom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06D45A38-BA84-7369-AD3D-444DA03E53A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62167" b="17275"/>
          <a:stretch>
            <a:fillRect/>
          </a:stretch>
        </p:blipFill>
        <p:spPr>
          <a:xfrm>
            <a:off x="7669434" y="4309767"/>
            <a:ext cx="9589866" cy="27574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3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084551" y="3425501"/>
            <a:ext cx="7174749" cy="4709352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28700" y="3427923"/>
            <a:ext cx="7149205" cy="470693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028700" y="895350"/>
            <a:ext cx="5549298" cy="1158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19"/>
              </a:lnSpc>
            </a:pPr>
            <a:r>
              <a:rPr lang="en-US" sz="6728">
                <a:solidFill>
                  <a:srgbClr val="EF952D"/>
                </a:solidFill>
                <a:latin typeface="Open Sans Extra Bold"/>
              </a:rPr>
              <a:t>Cartão físico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634137" y="842248"/>
            <a:ext cx="4031218" cy="8608933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895350"/>
            <a:ext cx="6625164" cy="11587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419"/>
              </a:lnSpc>
            </a:pPr>
            <a:r>
              <a:rPr lang="en-US" sz="6728" dirty="0" err="1">
                <a:solidFill>
                  <a:srgbClr val="EF952D"/>
                </a:solidFill>
                <a:latin typeface="Open Sans Extra Bold"/>
              </a:rPr>
              <a:t>Cartão</a:t>
            </a:r>
            <a:r>
              <a:rPr lang="en-US" sz="6728" dirty="0">
                <a:solidFill>
                  <a:srgbClr val="EF952D"/>
                </a:solidFill>
                <a:latin typeface="Open Sans Extra Bold"/>
              </a:rPr>
              <a:t> virtual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28700" y="4247012"/>
            <a:ext cx="1953940" cy="2577139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2040615" y="3614062"/>
            <a:ext cx="2073338" cy="3497963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4633437" y="4041855"/>
            <a:ext cx="2625863" cy="264237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8569435" y="4183786"/>
            <a:ext cx="2754106" cy="2358516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10"/>
          <a:srcRect l="17202" t="20343" r="17018" b="20159"/>
          <a:stretch>
            <a:fillRect/>
          </a:stretch>
        </p:blipFill>
        <p:spPr>
          <a:xfrm>
            <a:off x="3304535" y="4183786"/>
            <a:ext cx="2989065" cy="2703593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028700" y="895350"/>
            <a:ext cx="11768752" cy="1158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19"/>
              </a:lnSpc>
            </a:pPr>
            <a:r>
              <a:rPr lang="en-US" sz="6728">
                <a:solidFill>
                  <a:srgbClr val="EF952D"/>
                </a:solidFill>
                <a:latin typeface="Open Sans Extra Bold"/>
              </a:rPr>
              <a:t>Alternativas de validação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AE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682381" y="576262"/>
            <a:ext cx="10923237" cy="16559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31"/>
              </a:lnSpc>
            </a:pPr>
            <a:r>
              <a:rPr lang="en-US" sz="5183">
                <a:solidFill>
                  <a:srgbClr val="FFFFFF"/>
                </a:solidFill>
                <a:latin typeface="Aileron Heavy"/>
              </a:rPr>
              <a:t>Discípulos  do G.A.S.®</a:t>
            </a:r>
          </a:p>
          <a:p>
            <a:pPr algn="ctr">
              <a:lnSpc>
                <a:spcPts val="6531"/>
              </a:lnSpc>
            </a:pPr>
            <a:r>
              <a:rPr lang="en-US" sz="5183">
                <a:solidFill>
                  <a:srgbClr val="FFFFFF"/>
                </a:solidFill>
                <a:latin typeface="Aileron Heavy"/>
              </a:rPr>
              <a:t>IPE SaúdeVirtual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28700" y="2950844"/>
            <a:ext cx="3337286" cy="3337286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B3DEE890-9A2C-965C-F9AF-2DF774BE2DB2}"/>
              </a:ext>
            </a:extLst>
          </p:cNvPr>
          <p:cNvGrpSpPr/>
          <p:nvPr/>
        </p:nvGrpSpPr>
        <p:grpSpPr>
          <a:xfrm>
            <a:off x="2037870" y="5564234"/>
            <a:ext cx="1391129" cy="805653"/>
            <a:chOff x="2037870" y="5564234"/>
            <a:chExt cx="1391129" cy="805653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01481F4-318A-B58F-499A-C1251F275E91}"/>
                </a:ext>
              </a:extLst>
            </p:cNvPr>
            <p:cNvSpPr/>
            <p:nvPr/>
          </p:nvSpPr>
          <p:spPr>
            <a:xfrm>
              <a:off x="2133600" y="5564234"/>
              <a:ext cx="1219200" cy="372468"/>
            </a:xfrm>
            <a:prstGeom prst="rect">
              <a:avLst/>
            </a:prstGeom>
            <a:solidFill>
              <a:srgbClr val="0054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R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E0F667F-93B2-C63D-A2C2-5E878B018E00}"/>
                </a:ext>
              </a:extLst>
            </p:cNvPr>
            <p:cNvSpPr/>
            <p:nvPr/>
          </p:nvSpPr>
          <p:spPr>
            <a:xfrm>
              <a:off x="2037870" y="5997419"/>
              <a:ext cx="1391129" cy="372468"/>
            </a:xfrm>
            <a:prstGeom prst="rect">
              <a:avLst/>
            </a:prstGeom>
            <a:solidFill>
              <a:srgbClr val="0054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R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901184" y="5517786"/>
            <a:ext cx="1592317" cy="9110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1"/>
              </a:lnSpc>
            </a:pPr>
            <a:r>
              <a:rPr lang="en-US" sz="2858" dirty="0">
                <a:solidFill>
                  <a:srgbClr val="FFFFFF"/>
                </a:solidFill>
                <a:latin typeface="Aileron Heavy"/>
              </a:rPr>
              <a:t>Jeanne Nazario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5096396" y="5533032"/>
            <a:ext cx="3203083" cy="3203083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326A37C9-6251-5CB1-D75D-AFF242151343}"/>
              </a:ext>
            </a:extLst>
          </p:cNvPr>
          <p:cNvGrpSpPr/>
          <p:nvPr/>
        </p:nvGrpSpPr>
        <p:grpSpPr>
          <a:xfrm>
            <a:off x="6074604" y="8035754"/>
            <a:ext cx="1391129" cy="805653"/>
            <a:chOff x="2037870" y="5564234"/>
            <a:chExt cx="1391129" cy="805653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9599525-3586-28BF-295D-1BE40B7CEC6E}"/>
                </a:ext>
              </a:extLst>
            </p:cNvPr>
            <p:cNvSpPr/>
            <p:nvPr/>
          </p:nvSpPr>
          <p:spPr>
            <a:xfrm>
              <a:off x="2133600" y="5564234"/>
              <a:ext cx="1219200" cy="372468"/>
            </a:xfrm>
            <a:prstGeom prst="rect">
              <a:avLst/>
            </a:prstGeom>
            <a:solidFill>
              <a:srgbClr val="0054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R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9450DA1-E23D-72D1-DDCF-419882FF1673}"/>
                </a:ext>
              </a:extLst>
            </p:cNvPr>
            <p:cNvSpPr/>
            <p:nvPr/>
          </p:nvSpPr>
          <p:spPr>
            <a:xfrm>
              <a:off x="2037870" y="5997419"/>
              <a:ext cx="1391129" cy="372468"/>
            </a:xfrm>
            <a:prstGeom prst="rect">
              <a:avLst/>
            </a:prstGeom>
            <a:solidFill>
              <a:srgbClr val="0054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R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5901778" y="7959303"/>
            <a:ext cx="1592318" cy="9110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601"/>
              </a:lnSpc>
              <a:spcBef>
                <a:spcPct val="0"/>
              </a:spcBef>
            </a:pPr>
            <a:r>
              <a:rPr lang="en-US" sz="2858" u="none">
                <a:solidFill>
                  <a:srgbClr val="FFFFFF"/>
                </a:solidFill>
                <a:latin typeface="Aileron Heavy"/>
              </a:rPr>
              <a:t>Luigi Vargas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9032904" y="2950844"/>
            <a:ext cx="3203083" cy="3203083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5D8385F4-B05C-A971-9D88-50FE69E95559}"/>
              </a:ext>
            </a:extLst>
          </p:cNvPr>
          <p:cNvGrpSpPr/>
          <p:nvPr/>
        </p:nvGrpSpPr>
        <p:grpSpPr>
          <a:xfrm>
            <a:off x="9838287" y="5482477"/>
            <a:ext cx="1592318" cy="805653"/>
            <a:chOff x="2037870" y="5564234"/>
            <a:chExt cx="1526171" cy="805653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B9B0BFD-58A1-CEA3-6260-D2E20895EA52}"/>
                </a:ext>
              </a:extLst>
            </p:cNvPr>
            <p:cNvSpPr/>
            <p:nvPr/>
          </p:nvSpPr>
          <p:spPr>
            <a:xfrm>
              <a:off x="2133599" y="5564234"/>
              <a:ext cx="1295399" cy="372468"/>
            </a:xfrm>
            <a:prstGeom prst="rect">
              <a:avLst/>
            </a:prstGeom>
            <a:solidFill>
              <a:srgbClr val="0054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R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376CEA7B-2C8A-6EAB-3E27-711ED9EADB9C}"/>
                </a:ext>
              </a:extLst>
            </p:cNvPr>
            <p:cNvSpPr/>
            <p:nvPr/>
          </p:nvSpPr>
          <p:spPr>
            <a:xfrm>
              <a:off x="2037870" y="5997419"/>
              <a:ext cx="1526171" cy="372468"/>
            </a:xfrm>
            <a:prstGeom prst="rect">
              <a:avLst/>
            </a:prstGeom>
            <a:solidFill>
              <a:srgbClr val="0054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R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9838286" y="5433774"/>
            <a:ext cx="1592318" cy="9110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601"/>
              </a:lnSpc>
              <a:spcBef>
                <a:spcPct val="0"/>
              </a:spcBef>
            </a:pPr>
            <a:r>
              <a:rPr lang="en-US" sz="2858" u="none">
                <a:solidFill>
                  <a:srgbClr val="FFFFFF"/>
                </a:solidFill>
                <a:latin typeface="Aileron Heavy"/>
              </a:rPr>
              <a:t>Thiago Nicoletti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2969412" y="5437602"/>
            <a:ext cx="3337286" cy="3337286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F78E1516-29F2-1455-124C-930D842A53C2}"/>
              </a:ext>
            </a:extLst>
          </p:cNvPr>
          <p:cNvGrpSpPr/>
          <p:nvPr/>
        </p:nvGrpSpPr>
        <p:grpSpPr>
          <a:xfrm>
            <a:off x="14005782" y="8111049"/>
            <a:ext cx="1391129" cy="801250"/>
            <a:chOff x="2133599" y="5564234"/>
            <a:chExt cx="1391129" cy="801250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5AA18053-6CDC-D577-8CDB-98B819058F0D}"/>
                </a:ext>
              </a:extLst>
            </p:cNvPr>
            <p:cNvSpPr/>
            <p:nvPr/>
          </p:nvSpPr>
          <p:spPr>
            <a:xfrm>
              <a:off x="2133599" y="5564234"/>
              <a:ext cx="1391129" cy="372468"/>
            </a:xfrm>
            <a:prstGeom prst="rect">
              <a:avLst/>
            </a:prstGeom>
            <a:solidFill>
              <a:srgbClr val="0054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R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647F651F-7999-C0B4-E60D-75C146D6AA74}"/>
                </a:ext>
              </a:extLst>
            </p:cNvPr>
            <p:cNvSpPr/>
            <p:nvPr/>
          </p:nvSpPr>
          <p:spPr>
            <a:xfrm>
              <a:off x="2386434" y="5993016"/>
              <a:ext cx="905183" cy="372468"/>
            </a:xfrm>
            <a:prstGeom prst="rect">
              <a:avLst/>
            </a:prstGeom>
            <a:solidFill>
              <a:srgbClr val="0054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R"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3908998" y="8054735"/>
            <a:ext cx="1592317" cy="9110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601"/>
              </a:lnSpc>
              <a:spcBef>
                <a:spcPct val="0"/>
              </a:spcBef>
            </a:pPr>
            <a:r>
              <a:rPr lang="en-US" sz="2858" u="none">
                <a:solidFill>
                  <a:srgbClr val="FFFFFF"/>
                </a:solidFill>
                <a:latin typeface="Aileron Heavy"/>
              </a:rPr>
              <a:t>Victoria Trois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74150" y="6409752"/>
            <a:ext cx="4446387" cy="390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49"/>
              </a:lnSpc>
            </a:pPr>
            <a:r>
              <a:rPr lang="en-US" sz="2499">
                <a:solidFill>
                  <a:srgbClr val="FFFFFF"/>
                </a:solidFill>
                <a:latin typeface="Aileron Heavy"/>
              </a:rPr>
              <a:t>Técnica em radiologia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697613" y="8946700"/>
            <a:ext cx="4446387" cy="390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49"/>
              </a:lnSpc>
            </a:pPr>
            <a:r>
              <a:rPr lang="en-US" sz="2499">
                <a:solidFill>
                  <a:srgbClr val="FFFFFF"/>
                </a:solidFill>
                <a:latin typeface="Aileron Heavy"/>
              </a:rPr>
              <a:t>Dev em formação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411252" y="6409752"/>
            <a:ext cx="4446387" cy="390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49"/>
              </a:lnSpc>
            </a:pPr>
            <a:r>
              <a:rPr lang="en-US" sz="2499">
                <a:solidFill>
                  <a:srgbClr val="FFFFFF"/>
                </a:solidFill>
                <a:latin typeface="Aileron Heavy"/>
              </a:rPr>
              <a:t>Dev em formação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414862" y="8946700"/>
            <a:ext cx="4446387" cy="390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49"/>
              </a:lnSpc>
            </a:pPr>
            <a:r>
              <a:rPr lang="en-US" sz="2499">
                <a:solidFill>
                  <a:srgbClr val="FFFFFF"/>
                </a:solidFill>
                <a:latin typeface="Aileron Heavy"/>
              </a:rPr>
              <a:t>Dev em formação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527309" y="2212983"/>
            <a:ext cx="4731991" cy="5861034"/>
            <a:chOff x="0" y="0"/>
            <a:chExt cx="6309321" cy="7814712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577219" y="1260101"/>
              <a:ext cx="5154884" cy="3928362"/>
            </a:xfrm>
            <a:prstGeom prst="rect">
              <a:avLst/>
            </a:prstGeom>
          </p:spPr>
        </p:pic>
        <p:sp>
          <p:nvSpPr>
            <p:cNvPr id="4" name="TextBox 4"/>
            <p:cNvSpPr txBox="1"/>
            <p:nvPr/>
          </p:nvSpPr>
          <p:spPr>
            <a:xfrm>
              <a:off x="0" y="123825"/>
              <a:ext cx="6309321" cy="11362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224"/>
                </a:lnSpc>
              </a:pPr>
              <a:r>
                <a:rPr lang="en-US" sz="6224">
                  <a:solidFill>
                    <a:srgbClr val="ADE049"/>
                  </a:solidFill>
                  <a:latin typeface="Libre Franklin Black Bold"/>
                </a:rPr>
                <a:t>OBRIGADE,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354872" y="5293238"/>
              <a:ext cx="4954449" cy="25214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887"/>
                </a:lnSpc>
              </a:pPr>
              <a:r>
                <a:rPr lang="en-US" sz="4887">
                  <a:solidFill>
                    <a:srgbClr val="00541B"/>
                  </a:solidFill>
                  <a:latin typeface="Libre Franklin Black Bold"/>
                </a:rPr>
                <a:t>E</a:t>
              </a:r>
            </a:p>
            <a:p>
              <a:pPr algn="r">
                <a:lnSpc>
                  <a:spcPts val="4887"/>
                </a:lnSpc>
              </a:pPr>
              <a:r>
                <a:rPr lang="en-US" sz="4887">
                  <a:solidFill>
                    <a:srgbClr val="00541B"/>
                  </a:solidFill>
                  <a:latin typeface="Libre Franklin Black Bold"/>
                </a:rPr>
                <a:t>SENAC TECH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435930" y="2488316"/>
            <a:ext cx="4385619" cy="5310368"/>
            <a:chOff x="0" y="0"/>
            <a:chExt cx="5847492" cy="7080491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24037" y="0"/>
              <a:ext cx="5823455" cy="5615474"/>
            </a:xfrm>
            <a:prstGeom prst="rect">
              <a:avLst/>
            </a:prstGeom>
          </p:spPr>
        </p:pic>
        <p:sp>
          <p:nvSpPr>
            <p:cNvPr id="8" name="TextBox 8"/>
            <p:cNvSpPr txBox="1"/>
            <p:nvPr/>
          </p:nvSpPr>
          <p:spPr>
            <a:xfrm>
              <a:off x="0" y="5919147"/>
              <a:ext cx="5847492" cy="11613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10"/>
                </a:lnSpc>
              </a:pPr>
              <a:r>
                <a:rPr lang="en-US" sz="3310">
                  <a:solidFill>
                    <a:srgbClr val="EF952D"/>
                  </a:solidFill>
                  <a:latin typeface="Libre Franklin Black Bold"/>
                </a:rPr>
                <a:t> ACESSE NOSSO PROTÓTIPO</a:t>
              </a: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C5A5E556-277F-008A-1727-16308BC7BE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728" y="1515403"/>
            <a:ext cx="3268556" cy="725619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</TotalTime>
  <Words>63</Words>
  <Application>Microsoft Macintosh PowerPoint</Application>
  <PresentationFormat>Custom</PresentationFormat>
  <Paragraphs>22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Aileron Heavy</vt:lpstr>
      <vt:lpstr>Calibri</vt:lpstr>
      <vt:lpstr>Arial</vt:lpstr>
      <vt:lpstr>Open Sans Extra Bold</vt:lpstr>
      <vt:lpstr>Libre Franklin Black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Simples Básica Blocos Diagonais Azul Branco</dc:title>
  <cp:lastModifiedBy>Victoria Trois Galante Corrêa</cp:lastModifiedBy>
  <cp:revision>2</cp:revision>
  <dcterms:created xsi:type="dcterms:W3CDTF">2006-08-16T00:00:00Z</dcterms:created>
  <dcterms:modified xsi:type="dcterms:W3CDTF">2022-08-06T16:12:13Z</dcterms:modified>
  <dc:identifier>DAFIds5xywI</dc:identifier>
</cp:coreProperties>
</file>